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928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101_ca_object_representations_media_1564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05_ca_object_representations_media_1458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497_ca_object_representations_media_1465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901_ca_object_representations_media_2285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894_ca_object_representations_media_3032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106_ca_object_representations_media_3036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303_ca_object_representations_media_3040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51_ca_object_representations_media_3048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780_ca_object_representations_media_3046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717_ca_object_representations_media_3042_large18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212_ca_object_representations_media_145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427_ca_object_representations_media_1466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390_ca_object_representations_media_1546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660_ca_object_representations_media_1468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294_ca_object_representations_media_1469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742_ca_object_representations_media_147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745_ca_object_representations_media_1471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54_ca_object_representations_media_1457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 Porcupine Quills (MU3499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100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, Black and White Coaster (MU12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100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o Wooden Spoons (MU19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62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pula (Mother of Rain) Flower and Lion Cloth (MC17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86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"Elephant" Carved Dried Gourd with Lid (YO1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48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Zulu" Carved Dried Gourd (YO2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305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ded Bracelets (YO3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1436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ded Wood Ndebele Brush (YO4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1436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ded Wood Ndebele Knife (YO5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70199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ded Fly Whisk (YO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Doll (MU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147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goma Doll (MU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remonial Doll (MU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sicwoyo Front Apron (MU4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838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Doll (MU5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den Doll (MU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kehli / Headdress (MU7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48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 Beaded Coasters (MU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2024-04-27T00:09:26Z</dcterms:created>
  <dcterms:modified xsi:type="dcterms:W3CDTF">2024-04-27T00:09:26Z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