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03190365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tating Virgin with Nacimiento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mpkin-Shaped Pot with 3 Bird Fee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3 Candle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Chac Mool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irds carved from Wood Burl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San Bartolo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eacock with attached baby peacocks and 7 seperate baby peacocks 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Bartolo Coyotepec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ot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, White & Blue Woven Wool Rug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Clay Bird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Cracked & Repaired)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apier Mach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with purple toad and 2 snakes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Clay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wall hanging - nude people with cats, birds and serpen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/ Wall Hanging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/ Wall Hanging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1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2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rcelain 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gaku or 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Mask, Possibly African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onut Man's Head Mask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 Forehead Face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um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en Masked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le Holder 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url-li-cue Dog Candle Holder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"Tree"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7">
  <a:themeElements>
    <a:clrScheme name="Theme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7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2024-04-26T23:28:07Z</dcterms:created>
  <dcterms:modified xsi:type="dcterms:W3CDTF">2024-04-26T23:28:07Z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