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presProps" Target="presProps.xml"/>
  <Relationship Id="rId24" Type="http://schemas.openxmlformats.org/officeDocument/2006/relationships/viewProps" Target="viewProps.xml"/>
  <Relationship Id="rId2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1324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6104_ca_object_representations_media_2258_large1.jp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4590_ca_object_representations_media_2263_large10.jp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460_ca_object_representations_media_2266_large11.jp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2019_ca_object_representations_media_2269_large12.jpg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7352_ca_object_representations_media_2271_large13.jpg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0249_ca_object_representations_media_2274_large14.jpg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9480_ca_object_representations_media_2278_large15.jpg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1337_ca_object_representations_media_2281_large16.jpg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0901_ca_object_representations_media_2285_large17.jpg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78_ca_object_representations_media_2289_large18.jpg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7487_ca_object_representations_media_2291_large19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174_ca_object_representations_media_2295_large2.jpg"/>
</Relationships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5413_ca_object_representations_media_2299_large20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6338_ca_object_representations_media_2302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2473_ca_object_representations_media_2307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8347_ca_object_representations_media_2312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2576_ca_object_representations_media_2317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6806_ca_object_representations_media_2320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0569_ca_object_representations_media_2324_large8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739_ca_object_representations_media_2327_large9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mbreria Market Scene (MC1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donesian Wayang Shadow Puppet (MC10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Yagua Mask (MC11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5717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key Mask (MC12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ro Mask (MC13)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bony Carved Figures from Makonde Tribe (MC14)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ng Forehead Face Mask (MC15)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bony Carved Woman with Fabric Dress, Metal Neck Wrap, Beaded Earrings (MC16)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5622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pula (Mother of Rain) Flower and Lion Cloth (MC17)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mall Wood Carved Figure with Wire Earrings and Staff (MC18)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hanti Small Mask (MC19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0768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ocery Store Scene "Tienda Amelia" (MC2)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aded Metal Dragon (MC20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3148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Artesanias Ecuador" Market Scene (MC3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ocery Store Scene "Tienda Penelope" (MC4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3719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rist on Cross with Angels Wood Wall Hanging (MC5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psy Turvy Doll (MC6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09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ncay Doll, Mother and Child (MC7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431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nezuelan Piranha Mask (MC8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ooden Mask, Stained Pink (MC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2024-04-26T07:22:57Z</dcterms:created>
  <dcterms:modified xsi:type="dcterms:W3CDTF">2024-04-26T07:22:57Z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