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5228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tating Virgin with Nacimiento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eacock with attached baby peacocks and 7 seperate baby peacocks 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apier Mach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Clay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wall hanging - nude people with cats, birds and serpen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le Holder 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url-li-cue Dog Candle Holder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"Tree"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7">
  <a:themeElements>
    <a:clrScheme name="Theme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2024-04-26T12:53:27Z</dcterms:created>
  <dcterms:modified xsi:type="dcterms:W3CDTF">2024-04-26T12:53:27Z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