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presProps" Target="presProps.xml"/>
  <Relationship Id="rId107" Type="http://schemas.openxmlformats.org/officeDocument/2006/relationships/viewProps" Target="viewProps.xml"/>
  <Relationship Id="rId10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20858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853_ca_object_representations_media_1162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281_ca_object_representations_media_1371_large10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164_ca_object_representations_media_3097_large99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194_ca_object_representations_media_3663_large100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276_ca_object_representations_media_3667_large101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552_ca_object_representations_media_3672_large102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689_ca_object_representations_media_1377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925_ca_object_representations_media_1378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461_ca_object_representations_media_1379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796_ca_object_representations_media_1380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79_ca_object_representations_media_1560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107_ca_object_representations_media_1381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720_ca_object_representations_media_1382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454_ca_object_representations_media_1383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207_ca_object_representations_media_1561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026_ca_object_representations_media_1213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156_ca_object_representations_media_1562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319_ca_object_representations_media_1563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211_ca_object_representations_media_1565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31_ca_object_representations_media_1566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460_ca_object_representations_media_1567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672_ca_object_representations_media_1588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205_ca_object_representations_media_1385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520_ca_object_representations_media_1569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664_ca_object_representations_media_1386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79_ca_object_representations_media_1570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380_ca_object_representations_media_1364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19_ca_object_representations_media_1571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05_ca_object_representations_media_1572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_ca_object_representations_media_1573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026_ca_object_representations_media_1574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19_ca_object_representations_media_1575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552_ca_object_representations_media_1577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197_ca_object_representations_media_1578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087_ca_object_representations_media_1579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752_ca_object_representations_media_1580_large38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526_ca_object_representations_media_1554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526_ca_object_representations_media_1581_large39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447_ca_object_representations_media_1583_large40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79_ca_object_representations_media_1584_large41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303_ca_object_representations_media_1585_large42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608_ca_object_representations_media_1586_large43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424_ca_object_representations_media_1587_large44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888_ca_object_representations_media_1459_large45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96_ca_object_representations_media_1460_large4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192_ca_object_representations_media_1461_large4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323_ca_object_representations_media_1462_large4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329_ca_object_representations_media_1558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119_ca_object_representations_media_1463_large49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654_ca_object_representations_media_1464_large50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835_ca_object_representations_media_1576_large51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516_ca_object_representations_media_1582_large52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_ca_object_representations_media_2242_large53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57_ca_object_representations_media_1964_large54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83_ca_object_representations_media_1912_large55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889_ca_object_representations_media_1932_large56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133_ca_object_representations_media_2018_large57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813_ca_object_representations_media_1940_large5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170_ca_object_representations_media_1559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781_ca_object_representations_media_2029_large5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078_ca_object_representations_media_2021_large60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965_ca_object_representations_media_2023_large61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310_ca_object_representations_media_1953_large62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868_ca_object_representations_media_2035_large63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617_ca_object_representations_media_1997_large64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41_ca_object_representations_media_1959_large65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415_ca_object_representations_media_2051_large66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38_ca_object_representations_media_2716_large67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669_ca_object_representations_media_2721_large68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078_ca_object_representations_media_1368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041_ca_object_representations_media_2727_large69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253_ca_object_representations_media_2733_large7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670_ca_object_representations_media_2732_large71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028_ca_object_representations_media_2737_large72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878_ca_object_representations_media_2742_large73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66_ca_object_representations_media_2747_large74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902_ca_object_representations_media_2750_large75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517_ca_object_representations_media_2752_large76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842_ca_object_representations_media_2756_large77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887_ca_object_representations_media_2761_large78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344_ca_object_representations_media_1369_large8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74_ca_object_representations_media_2763_large79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317_ca_object_representations_media_2765_large80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890_ca_object_representations_media_2768_large81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330_ca_object_representations_media_2771_large82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96_ca_object_representations_media_2774_large83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709_ca_object_representations_media_2780_large84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506_ca_object_representations_media_2781_large85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494_ca_object_representations_media_2783_large86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862_ca_object_representations_media_2787_large87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125_ca_object_representations_media_2788_large8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545_ca_object_representations_media_1370_large9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885_ca_object_representations_media_2792_large89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508_ca_object_representations_media_2799_large90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118_ca_object_representations_media_2870_large91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565_ca_object_representations_media_2873_large92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042_ca_object_representations_media_2876_large93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888_ca_object_representations_media_2877_large94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173_ca_object_representations_media_2878_large95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81_ca_object_representations_media_2879_large96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624_ca_object_representations_media_2958_large97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367_ca_object_representations_media_3093_large9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210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ive American Nativity (13 pieces) (M1068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& White Zuni Pot with Tadpole Motif (MU3486)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Figures (DA1)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715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ma Coil Basket (FR152)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bert Rivera Gourd with Flute Player (FR153)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mish Dolls (FR154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91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ay Black & White Acoma Pot (MU3487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Clay White, Black & Tan Painted Pot (MU3488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ainted Acoma Pot with Lizard Design (MU3489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ainted Acoma Pot with Lid & Kokopelli design (MU3490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14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ainted Clay Turtle (MU3491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chiti Pueblo Ceramic Frog (MU3492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62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Clay Brown and Tan Painted Pot (MU3493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Clay Painted Pot (MU3494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Clay Brown & Tan Painted Incense Burner with Lizard Design (MU3495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457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kimo Nativity (14 pieces) (M1096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95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Clay Black & White Painted Bowl with Deer Design (MU3496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14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ainted Brown & Black Ceramic Pot (MU3498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076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hona-O’Odham Small Woven Cream & Brown Coil Pot (MU3500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hona-O’Odham Yucca & Devil Claw Round Basket with Rim (MU3501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hono-O’Odham Woven Yucca Round Basket (MU3502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14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hono-O’Odham Woven Yucca Basket (MU3503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hono-O’Odham Flat, Round Basket with Yucca Flower Pattern (MU3504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urd Doll on Grass Ring Pedestal (MU3506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nger Stone Figure Sculpture with Bird Feathers (MU3507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Shaloko) (MU3508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86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 Native American Fantasy Snakes (MU3472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Palhik Mana) (MU3509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05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MU3510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24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Chasing Star) (MU3511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24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Zuni Fire God) (MU3512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24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Corn Maiden) (MU3513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95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Palhik Mana) (MU3515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38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MU3516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Shalako) (MU3517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Ogre Woman) (MU3518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Badger) (MU3519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, White & Blue Woven Wool Rug (MU3473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19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opi  - Red Beard Long Hair) (MU3520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4th World" Painting (MU3523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Shalako Kachina Painting (MU3525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n Father and Snake Painting (MU3526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ache Christ (MU3527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514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per scroll with rendering of mural on the interior walls of a painted kiva in the Southwest area (MU3528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rytelling Woman, "Naya" (MU13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38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rytelling Painted Clay Pot (MU14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Pot with Lizard in Center (MU15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peated Wave Pot (MU1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Burnished Pot (Cracked & Repaired) (MU3479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r with belt pattern and base (MU17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pi Hemis Kachina (MU18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43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ilili) (MU3514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00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andprint Racer) (MU3521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il Painting of Kachina Figure Framed in Wood (MU3524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ce Jug (EH4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Minstrels (EH10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mex Ceramic Heart with Nails (EH16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lf Head on Metal Band (EH17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Sisters in Progress", Painted Rock Paperweight (EH19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Terra Cotta Pot with Brown & Red Accents (MU3480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14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Riding Elephant in Glass Case (EH20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orge Washington (EH21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Guitarist (EH23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Sitting Dogs Playing Cards on Green Plank (EH25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wboy Alligator (EH26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Carved Wood Indoor Scenes (EH29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ward Finster Eagle and Poem on Board (EH30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90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and Child (EH32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ar bear with Cub (AC1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y Fishing (AC2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rra Cotta Bowl with Bird in Center (MU3483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umpback whale (AC3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pirit of the Mountain (AC4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-Headed Statue (AC5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ibou Skin Mask with Black Ink Tattoos (AC6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ages of Marriage Bracelet (AC7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agle and Fish (AC8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niature Mountain Spirit Mask (AC9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on Birds Earrings (AC10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yak Necklace (AC11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vory Swan Pendant (AC12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9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Particle Board (MU3484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ucky Halibut (AC13)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und Earrings (AC14)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hombus Earrings (AC15)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uga Whale (AC16)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by Seal (AC17)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by Polar Bear (AC18)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Pendant (AC19)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tton Face Native Doll (AC20)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upik Bone Doll (AC21)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upik Bone Doll (AC22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& White Seed Pot with lizards (MU3485)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evak Cup'ik Doll holding Berries (AC23)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evak Cup'ik Doll (AC24)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Land Carer" (PE1)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Mother Earth" (PE2)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86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House and Flowers (HA1)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62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smoking pipe with cat and flowers (HA2)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girls and chickens (HA3)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 sits on chair surrounded by flowers (HA4)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rina (ME1)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ollis Simpson Whirligig (HN1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103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2024-04-27T04:31:53Z</dcterms:created>
  <dcterms:modified xsi:type="dcterms:W3CDTF">2024-04-27T04:31:53Z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